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53312-DD29-4FB9-A499-A490614A96DB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7F6E9-4672-43E5-ABA5-D4523895F9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gie\Music\iTunes\iTunes%20Music\T&#233;t&#233;\&#192;%20la%20faveur%20de%20l'automne\04%20La%20ballade%20de%20Oogie%20Tsuggie%20(les.m4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Ballade de </a:t>
            </a:r>
            <a:r>
              <a:rPr lang="en-US" dirty="0" err="1" smtClean="0"/>
              <a:t>Oogie</a:t>
            </a:r>
            <a:r>
              <a:rPr lang="en-US" dirty="0" smtClean="0"/>
              <a:t> </a:t>
            </a:r>
            <a:r>
              <a:rPr lang="en-US" dirty="0" err="1" smtClean="0"/>
              <a:t>Tsoogie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(Les temps </a:t>
            </a:r>
            <a:r>
              <a:rPr lang="en-US" sz="3200" dirty="0" err="1" smtClean="0"/>
              <a:t>changent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Tété</a:t>
            </a:r>
            <a:endParaRPr lang="en-US" dirty="0"/>
          </a:p>
        </p:txBody>
      </p:sp>
    </p:spTree>
  </p:cSld>
  <p:clrMapOvr>
    <a:masterClrMapping/>
  </p:clrMapOvr>
  <p:transition advTm="563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4 La ballade de Oogie Tsuggie (les.m4a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57912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762000"/>
            <a:ext cx="729257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 </a:t>
            </a:r>
            <a:r>
              <a:rPr lang="en-US" sz="4000" dirty="0" err="1"/>
              <a:t>toi</a:t>
            </a:r>
            <a:r>
              <a:rPr lang="en-US" sz="4000" dirty="0"/>
              <a:t> qui </a:t>
            </a:r>
            <a:r>
              <a:rPr lang="en-US" sz="4000" dirty="0" smtClean="0"/>
              <a:t>naguère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 err="1"/>
              <a:t>professais</a:t>
            </a:r>
            <a:r>
              <a:rPr lang="en-US" sz="4000" dirty="0"/>
              <a:t> </a:t>
            </a:r>
          </a:p>
          <a:p>
            <a:r>
              <a:rPr lang="en-US" sz="4000" dirty="0"/>
              <a:t>la </a:t>
            </a:r>
            <a:r>
              <a:rPr lang="en-US" sz="4000" dirty="0" smtClean="0"/>
              <a:t>dissidence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  <a:r>
              <a:rPr lang="en-US" sz="4000" dirty="0"/>
              <a:t>et le </a:t>
            </a:r>
            <a:r>
              <a:rPr lang="en-US" sz="4000" dirty="0" smtClean="0"/>
              <a:t>maquis,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Tes</a:t>
            </a:r>
            <a:r>
              <a:rPr lang="en-US" sz="4000" dirty="0"/>
              <a:t> </a:t>
            </a:r>
            <a:r>
              <a:rPr lang="en-US" sz="4000" dirty="0" err="1"/>
              <a:t>cris</a:t>
            </a:r>
            <a:r>
              <a:rPr lang="en-US" sz="4000" dirty="0"/>
              <a:t> de guerre </a:t>
            </a:r>
            <a:r>
              <a:rPr lang="en-US" sz="4000" dirty="0" err="1"/>
              <a:t>qu'en</a:t>
            </a:r>
            <a:r>
              <a:rPr lang="en-US" sz="4000" dirty="0"/>
              <a:t> as-</a:t>
            </a:r>
            <a:r>
              <a:rPr lang="en-US" sz="4000" dirty="0" err="1"/>
              <a:t>tu</a:t>
            </a:r>
            <a:r>
              <a:rPr lang="en-US" sz="4000" dirty="0"/>
              <a:t> fait, </a:t>
            </a:r>
          </a:p>
          <a:p>
            <a:r>
              <a:rPr lang="en-US" sz="4000" dirty="0" err="1"/>
              <a:t>l'hymne</a:t>
            </a:r>
            <a:r>
              <a:rPr lang="en-US" sz="4000" dirty="0"/>
              <a:t> et la carte du </a:t>
            </a:r>
            <a:r>
              <a:rPr lang="en-US" sz="4000" dirty="0" smtClean="0"/>
              <a:t>parti</a:t>
            </a:r>
            <a:r>
              <a:rPr lang="en-US" sz="4000" baseline="30000" dirty="0" smtClean="0"/>
              <a:t>4</a:t>
            </a:r>
            <a:r>
              <a:rPr lang="en-US" sz="4000" dirty="0" smtClean="0"/>
              <a:t> </a:t>
            </a:r>
            <a:r>
              <a:rPr lang="en-US" sz="4000" dirty="0"/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3962400"/>
            <a:ext cx="247054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fois</a:t>
            </a:r>
            <a:endParaRPr lang="en-US" sz="2400" i="1" dirty="0" smtClean="0"/>
          </a:p>
          <a:p>
            <a:r>
              <a:rPr lang="en-US" sz="2400" dirty="0" smtClean="0"/>
              <a:t>2 </a:t>
            </a:r>
            <a:r>
              <a:rPr lang="en-US" sz="2400" dirty="0" smtClean="0"/>
              <a:t>dissent</a:t>
            </a:r>
            <a:endParaRPr lang="en-US" sz="2400" dirty="0" smtClean="0"/>
          </a:p>
          <a:p>
            <a:r>
              <a:rPr lang="en-US" sz="2400" dirty="0" smtClean="0"/>
              <a:t>3 </a:t>
            </a:r>
            <a:r>
              <a:rPr lang="en-US" sz="2400" dirty="0" smtClean="0"/>
              <a:t>bush, shrub</a:t>
            </a:r>
            <a:endParaRPr lang="en-US" sz="2400" dirty="0" smtClean="0"/>
          </a:p>
          <a:p>
            <a:r>
              <a:rPr lang="en-US" sz="2400" dirty="0" smtClean="0"/>
              <a:t>4 </a:t>
            </a:r>
            <a:r>
              <a:rPr lang="en-US" sz="2400" i="1" dirty="0" smtClean="0"/>
              <a:t>la </a:t>
            </a:r>
            <a:r>
              <a:rPr lang="en-US" sz="2400" i="1" dirty="0" err="1" smtClean="0"/>
              <a:t>parti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politique</a:t>
            </a:r>
            <a:endParaRPr lang="en-US" sz="2400" i="1" dirty="0" smtClean="0"/>
          </a:p>
          <a:p>
            <a:endParaRPr lang="en-US" dirty="0"/>
          </a:p>
        </p:txBody>
      </p:sp>
    </p:spTree>
  </p:cSld>
  <p:clrMapOvr>
    <a:masterClrMapping/>
  </p:clrMapOvr>
  <p:transition advTm="16615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219200"/>
            <a:ext cx="778052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ces</a:t>
            </a:r>
            <a:r>
              <a:rPr lang="en-US" sz="4000" dirty="0"/>
              <a:t> </a:t>
            </a:r>
            <a:r>
              <a:rPr lang="en-US" sz="4000" dirty="0" err="1"/>
              <a:t>manières</a:t>
            </a:r>
            <a:r>
              <a:rPr lang="en-US" sz="4000" dirty="0"/>
              <a:t>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smtClean="0"/>
              <a:t>policées,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endParaRPr lang="en-US" sz="4000" dirty="0"/>
          </a:p>
          <a:p>
            <a:r>
              <a:rPr lang="en-US" sz="4000" dirty="0" err="1"/>
              <a:t>toutes</a:t>
            </a:r>
            <a:r>
              <a:rPr lang="en-US" sz="4000" dirty="0"/>
              <a:t> </a:t>
            </a:r>
            <a:r>
              <a:rPr lang="en-US" sz="4000" dirty="0" err="1"/>
              <a:t>ces</a:t>
            </a:r>
            <a:r>
              <a:rPr lang="en-US" sz="4000" dirty="0"/>
              <a:t> </a:t>
            </a:r>
            <a:r>
              <a:rPr lang="en-US" sz="4000" dirty="0" err="1"/>
              <a:t>danses</a:t>
            </a:r>
            <a:r>
              <a:rPr lang="en-US" sz="4000" dirty="0"/>
              <a:t> de salon, </a:t>
            </a:r>
            <a:br>
              <a:rPr lang="en-US" sz="4000" dirty="0"/>
            </a:br>
            <a:r>
              <a:rPr lang="en-US" sz="4000" dirty="0" err="1"/>
              <a:t>Ces</a:t>
            </a:r>
            <a:r>
              <a:rPr lang="en-US" sz="4000" dirty="0"/>
              <a:t> airs </a:t>
            </a:r>
            <a:r>
              <a:rPr lang="en-US" sz="4000" dirty="0" err="1"/>
              <a:t>qu'avant</a:t>
            </a:r>
            <a:r>
              <a:rPr lang="en-US" sz="4000" dirty="0"/>
              <a:t> </a:t>
            </a:r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vomissais</a:t>
            </a:r>
            <a:r>
              <a:rPr lang="en-US" sz="4000" dirty="0"/>
              <a:t>, </a:t>
            </a:r>
          </a:p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comme</a:t>
            </a:r>
            <a:r>
              <a:rPr lang="en-US" sz="4000" dirty="0"/>
              <a:t> un </a:t>
            </a:r>
            <a:r>
              <a:rPr lang="en-US" sz="4000" dirty="0" err="1"/>
              <a:t>gant</a:t>
            </a:r>
            <a:r>
              <a:rPr lang="en-US" sz="4000" dirty="0"/>
              <a:t> </a:t>
            </a:r>
            <a:r>
              <a:rPr lang="en-US" sz="4000" dirty="0" err="1"/>
              <a:t>qu'ils</a:t>
            </a:r>
            <a:r>
              <a:rPr lang="en-US" sz="4000" dirty="0"/>
              <a:t> </a:t>
            </a:r>
            <a:r>
              <a:rPr lang="en-US" sz="4000" dirty="0" err="1"/>
              <a:t>te</a:t>
            </a:r>
            <a:r>
              <a:rPr lang="en-US" sz="4000" dirty="0"/>
              <a:t> </a:t>
            </a:r>
            <a:r>
              <a:rPr lang="en-US" sz="4000" dirty="0" smtClean="0"/>
              <a:t>vont,</a:t>
            </a:r>
            <a:r>
              <a:rPr lang="en-US" sz="4000" baseline="30000" dirty="0" smtClean="0"/>
              <a:t>6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3810000"/>
            <a:ext cx="29356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</a:t>
            </a:r>
            <a:r>
              <a:rPr lang="en-US" sz="2400" dirty="0" err="1" smtClean="0"/>
              <a:t>civilisées</a:t>
            </a:r>
            <a:endParaRPr lang="en-US" sz="2400" dirty="0"/>
          </a:p>
          <a:p>
            <a:r>
              <a:rPr lang="en-US" sz="2400" dirty="0" smtClean="0"/>
              <a:t>6 </a:t>
            </a:r>
            <a:r>
              <a:rPr lang="en-US" sz="2400" dirty="0" err="1" smtClean="0"/>
              <a:t>aller</a:t>
            </a:r>
            <a:r>
              <a:rPr lang="en-US" sz="2400" dirty="0" smtClean="0"/>
              <a:t>= to fit (clothes)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5334000"/>
            <a:ext cx="63568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Oh les temps </a:t>
            </a:r>
            <a:r>
              <a:rPr lang="en-US" sz="4000" dirty="0" err="1"/>
              <a:t>changent</a:t>
            </a:r>
            <a:r>
              <a:rPr lang="en-US" sz="4000" dirty="0"/>
              <a:t>... </a:t>
            </a:r>
            <a:r>
              <a:rPr lang="en-US" sz="4000" i="1" dirty="0"/>
              <a:t>[x3]</a:t>
            </a:r>
            <a:r>
              <a:rPr lang="en-US" sz="4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371600"/>
            <a:ext cx="698909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/>
              <a:t>Tu</a:t>
            </a:r>
            <a:r>
              <a:rPr lang="en-US" sz="4000" dirty="0"/>
              <a:t> as </a:t>
            </a:r>
            <a:r>
              <a:rPr lang="en-US" sz="4000" dirty="0" smtClean="0"/>
              <a:t>troqué</a:t>
            </a:r>
            <a:r>
              <a:rPr lang="en-US" sz="4000" baseline="30000" dirty="0" smtClean="0"/>
              <a:t>7</a:t>
            </a:r>
            <a:r>
              <a:rPr lang="en-US" sz="4000" dirty="0" smtClean="0"/>
              <a:t> tracts</a:t>
            </a:r>
            <a:r>
              <a:rPr lang="en-US" sz="4000" baseline="30000" dirty="0" smtClean="0"/>
              <a:t>8</a:t>
            </a:r>
            <a:r>
              <a:rPr lang="en-US" sz="4000" dirty="0" smtClean="0"/>
              <a:t> </a:t>
            </a:r>
            <a:r>
              <a:rPr lang="en-US" sz="4000" dirty="0"/>
              <a:t>et slogans, </a:t>
            </a:r>
          </a:p>
          <a:p>
            <a:r>
              <a:rPr lang="en-US" sz="4000" dirty="0" err="1"/>
              <a:t>mots</a:t>
            </a:r>
            <a:r>
              <a:rPr lang="en-US" sz="4000" dirty="0"/>
              <a:t> </a:t>
            </a:r>
            <a:r>
              <a:rPr lang="en-US" sz="4000" dirty="0" err="1"/>
              <a:t>d'ordre</a:t>
            </a:r>
            <a:r>
              <a:rPr lang="en-US" sz="4000" dirty="0"/>
              <a:t> et manifestations, </a:t>
            </a:r>
            <a:br>
              <a:rPr lang="en-US" sz="4000" dirty="0"/>
            </a:br>
            <a:r>
              <a:rPr lang="en-US" sz="4000" dirty="0"/>
              <a:t>Pour des </a:t>
            </a:r>
            <a:r>
              <a:rPr lang="en-US" sz="4000" dirty="0" err="1"/>
              <a:t>choses</a:t>
            </a:r>
            <a:r>
              <a:rPr lang="en-US" sz="4000" dirty="0"/>
              <a:t> plus </a:t>
            </a:r>
            <a:r>
              <a:rPr lang="en-US" sz="4000" dirty="0" err="1"/>
              <a:t>élégantes</a:t>
            </a:r>
            <a:r>
              <a:rPr lang="en-US" sz="4000" dirty="0"/>
              <a:t>, </a:t>
            </a:r>
          </a:p>
          <a:p>
            <a:r>
              <a:rPr lang="en-US" sz="4000" dirty="0"/>
              <a:t>DRH, golf et stock options.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4800600"/>
            <a:ext cx="15286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</a:t>
            </a:r>
            <a:r>
              <a:rPr lang="en-US" sz="2400" i="1" dirty="0" err="1" smtClean="0"/>
              <a:t>échangé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8 </a:t>
            </a:r>
            <a:r>
              <a:rPr lang="en-US" sz="2400" dirty="0" smtClean="0"/>
              <a:t>leaflets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685800"/>
            <a:ext cx="7696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Tu</a:t>
            </a:r>
            <a:r>
              <a:rPr lang="en-US" sz="4000" dirty="0"/>
              <a:t> </a:t>
            </a:r>
            <a:r>
              <a:rPr lang="en-US" sz="4000" dirty="0" err="1"/>
              <a:t>l'as</a:t>
            </a:r>
            <a:r>
              <a:rPr lang="en-US" sz="4000" dirty="0"/>
              <a:t> </a:t>
            </a:r>
            <a:r>
              <a:rPr lang="en-US" sz="4000" dirty="0" err="1"/>
              <a:t>vite</a:t>
            </a:r>
            <a:r>
              <a:rPr lang="en-US" sz="4000" dirty="0"/>
              <a:t> apprise la chanson, </a:t>
            </a:r>
          </a:p>
          <a:p>
            <a:r>
              <a:rPr lang="en-US" sz="4000" dirty="0" err="1"/>
              <a:t>qu'importe</a:t>
            </a:r>
            <a:r>
              <a:rPr lang="en-US" sz="4000" dirty="0"/>
              <a:t> </a:t>
            </a:r>
            <a:r>
              <a:rPr lang="en-US" sz="4000" dirty="0" err="1"/>
              <a:t>puisqu'il</a:t>
            </a:r>
            <a:r>
              <a:rPr lang="en-US" sz="4000" dirty="0"/>
              <a:t> </a:t>
            </a:r>
            <a:r>
              <a:rPr lang="en-US" sz="4000" dirty="0" err="1"/>
              <a:t>est</a:t>
            </a:r>
            <a:r>
              <a:rPr lang="en-US" sz="4000" dirty="0"/>
              <a:t> de bon ton, </a:t>
            </a:r>
            <a:br>
              <a:rPr lang="en-US" sz="4000" dirty="0"/>
            </a:br>
            <a:r>
              <a:rPr lang="en-US" sz="4000" dirty="0" err="1"/>
              <a:t>Autant</a:t>
            </a:r>
            <a:r>
              <a:rPr lang="en-US" sz="4000" dirty="0"/>
              <a:t> se </a:t>
            </a:r>
            <a:r>
              <a:rPr lang="en-US" sz="4000" dirty="0" err="1"/>
              <a:t>mettre</a:t>
            </a:r>
            <a:r>
              <a:rPr lang="en-US" sz="4000" dirty="0"/>
              <a:t> au </a:t>
            </a:r>
            <a:r>
              <a:rPr lang="en-US" sz="4000" dirty="0" smtClean="0"/>
              <a:t>diapason,</a:t>
            </a:r>
            <a:r>
              <a:rPr lang="en-US" sz="4000" baseline="30000" dirty="0" smtClean="0"/>
              <a:t>9</a:t>
            </a:r>
            <a:endParaRPr lang="en-US" sz="4000" dirty="0"/>
          </a:p>
          <a:p>
            <a:r>
              <a:rPr lang="en-US" sz="4000" dirty="0" err="1"/>
              <a:t>c'est</a:t>
            </a:r>
            <a:r>
              <a:rPr lang="en-US" sz="4000" dirty="0"/>
              <a:t> pour le </a:t>
            </a:r>
            <a:r>
              <a:rPr lang="en-US" sz="4000" dirty="0" err="1"/>
              <a:t>bien</a:t>
            </a:r>
            <a:r>
              <a:rPr lang="en-US" sz="4000" dirty="0"/>
              <a:t> de la Nation, 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0" y="3733800"/>
            <a:ext cx="17779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9 tuning </a:t>
            </a:r>
            <a:r>
              <a:rPr lang="en-US" sz="2400" dirty="0"/>
              <a:t>fork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4495800"/>
            <a:ext cx="62414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Oh les temps </a:t>
            </a:r>
            <a:r>
              <a:rPr lang="en-US" sz="4000" dirty="0" err="1"/>
              <a:t>changent</a:t>
            </a:r>
            <a:r>
              <a:rPr lang="en-US" sz="4000" dirty="0"/>
              <a:t>... </a:t>
            </a:r>
            <a:r>
              <a:rPr lang="en-US" sz="4000" i="1" dirty="0"/>
              <a:t>[x3</a:t>
            </a:r>
            <a:r>
              <a:rPr lang="en-US" sz="4000" i="1" dirty="0" smtClean="0"/>
              <a:t>]</a:t>
            </a:r>
          </a:p>
          <a:p>
            <a:r>
              <a:rPr lang="en-US" sz="4000" dirty="0" smtClean="0"/>
              <a:t>Ah…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/>
              <a:t>veux-tu</a:t>
            </a:r>
            <a:r>
              <a:rPr lang="en-US" sz="4000" dirty="0"/>
              <a:t> ?</a:t>
            </a:r>
            <a:r>
              <a:rPr lang="en-US" sz="4000" dirty="0" smtClean="0"/>
              <a:t>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85800"/>
            <a:ext cx="8001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L'ami</a:t>
            </a:r>
            <a:r>
              <a:rPr lang="en-US" sz="4000" dirty="0"/>
              <a:t>, je ne </a:t>
            </a:r>
            <a:r>
              <a:rPr lang="en-US" sz="4000" dirty="0" err="1"/>
              <a:t>te</a:t>
            </a:r>
            <a:r>
              <a:rPr lang="en-US" sz="4000" dirty="0"/>
              <a:t> </a:t>
            </a:r>
            <a:r>
              <a:rPr lang="en-US" sz="4000" dirty="0" err="1"/>
              <a:t>salue</a:t>
            </a:r>
            <a:r>
              <a:rPr lang="en-US" sz="4000" dirty="0"/>
              <a:t> pas, </a:t>
            </a:r>
          </a:p>
          <a:p>
            <a:r>
              <a:rPr lang="en-US" sz="4000" dirty="0" err="1"/>
              <a:t>ni</a:t>
            </a:r>
            <a:r>
              <a:rPr lang="en-US" sz="4000" dirty="0"/>
              <a:t> ne </a:t>
            </a:r>
            <a:r>
              <a:rPr lang="en-US" sz="4000" dirty="0" err="1"/>
              <a:t>te</a:t>
            </a:r>
            <a:r>
              <a:rPr lang="en-US" sz="4000" dirty="0"/>
              <a:t> </a:t>
            </a:r>
            <a:r>
              <a:rPr lang="en-US" sz="4000" dirty="0" err="1"/>
              <a:t>félicite</a:t>
            </a:r>
            <a:r>
              <a:rPr lang="en-US" sz="4000" dirty="0"/>
              <a:t> </a:t>
            </a:r>
            <a:r>
              <a:rPr lang="en-US" sz="4000" dirty="0" err="1"/>
              <a:t>d'ailleurs</a:t>
            </a:r>
            <a:r>
              <a:rPr lang="en-US" sz="4000" dirty="0"/>
              <a:t>, </a:t>
            </a:r>
            <a:br>
              <a:rPr lang="en-US" sz="4000" dirty="0"/>
            </a:br>
            <a:r>
              <a:rPr lang="en-US" sz="4000" dirty="0" err="1"/>
              <a:t>Tu</a:t>
            </a:r>
            <a:r>
              <a:rPr lang="en-US" sz="4000" dirty="0"/>
              <a:t> as </a:t>
            </a:r>
            <a:r>
              <a:rPr lang="en-US" sz="4000" dirty="0" err="1"/>
              <a:t>ta</a:t>
            </a:r>
            <a:r>
              <a:rPr lang="en-US" sz="4000" dirty="0"/>
              <a:t> conscience pour </a:t>
            </a:r>
            <a:r>
              <a:rPr lang="en-US" sz="4000" dirty="0" err="1"/>
              <a:t>toi</a:t>
            </a:r>
            <a:r>
              <a:rPr lang="en-US" sz="4000" dirty="0"/>
              <a:t>, </a:t>
            </a:r>
          </a:p>
          <a:p>
            <a:r>
              <a:rPr lang="en-US" sz="4000" dirty="0"/>
              <a:t>la chose </a:t>
            </a:r>
            <a:r>
              <a:rPr lang="en-US" sz="4000" dirty="0" err="1"/>
              <a:t>est</a:t>
            </a:r>
            <a:r>
              <a:rPr lang="en-US" sz="4000" dirty="0"/>
              <a:t> affaire de </a:t>
            </a:r>
            <a:r>
              <a:rPr lang="en-US" sz="4000" dirty="0" err="1"/>
              <a:t>valeur</a:t>
            </a:r>
            <a:r>
              <a:rPr lang="en-US" sz="4000" dirty="0"/>
              <a:t>.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838200"/>
            <a:ext cx="7543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Ok </a:t>
            </a:r>
            <a:r>
              <a:rPr lang="en-US" sz="4000" dirty="0" err="1"/>
              <a:t>c'est</a:t>
            </a:r>
            <a:r>
              <a:rPr lang="en-US" sz="4000" dirty="0"/>
              <a:t> un </a:t>
            </a:r>
            <a:r>
              <a:rPr lang="en-US" sz="4000" dirty="0" err="1"/>
              <a:t>peu</a:t>
            </a:r>
            <a:r>
              <a:rPr lang="en-US" sz="4000" dirty="0"/>
              <a:t> </a:t>
            </a:r>
            <a:r>
              <a:rPr lang="en-US" sz="4000" dirty="0" smtClean="0"/>
              <a:t>démago</a:t>
            </a:r>
            <a:r>
              <a:rPr lang="en-US" sz="4000" baseline="30000" dirty="0" smtClean="0"/>
              <a:t>10</a:t>
            </a:r>
            <a:endParaRPr lang="en-US" sz="4000" dirty="0"/>
          </a:p>
          <a:p>
            <a:r>
              <a:rPr lang="en-US" sz="4000" dirty="0" smtClean="0"/>
              <a:t>je </a:t>
            </a:r>
            <a:r>
              <a:rPr lang="en-US" sz="4000" dirty="0" err="1"/>
              <a:t>te</a:t>
            </a:r>
            <a:r>
              <a:rPr lang="en-US" sz="4000" dirty="0"/>
              <a:t> le </a:t>
            </a:r>
            <a:r>
              <a:rPr lang="en-US" sz="4000" dirty="0" err="1"/>
              <a:t>concède</a:t>
            </a:r>
            <a:r>
              <a:rPr lang="en-US" sz="4000" dirty="0"/>
              <a:t>, </a:t>
            </a:r>
          </a:p>
          <a:p>
            <a:r>
              <a:rPr lang="en-US" sz="4000" dirty="0"/>
              <a:t>je </a:t>
            </a:r>
            <a:r>
              <a:rPr lang="en-US" sz="4000" dirty="0" err="1"/>
              <a:t>l'entends</a:t>
            </a:r>
            <a:r>
              <a:rPr lang="en-US" sz="4000" dirty="0"/>
              <a:t>, </a:t>
            </a:r>
            <a:br>
              <a:rPr lang="en-US" sz="4000" dirty="0"/>
            </a:br>
            <a:r>
              <a:rPr lang="en-US" sz="4000" dirty="0" err="1"/>
              <a:t>Avoue</a:t>
            </a:r>
            <a:r>
              <a:rPr lang="en-US" sz="4000" dirty="0"/>
              <a:t>, </a:t>
            </a:r>
            <a:r>
              <a:rPr lang="en-US" sz="4000" dirty="0" err="1"/>
              <a:t>c'était</a:t>
            </a:r>
            <a:r>
              <a:rPr lang="en-US" sz="4000" dirty="0"/>
              <a:t>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r>
              <a:rPr lang="en-US" sz="4000" dirty="0" err="1"/>
              <a:t>trop</a:t>
            </a:r>
            <a:r>
              <a:rPr lang="en-US" sz="4000" dirty="0"/>
              <a:t> </a:t>
            </a:r>
            <a:r>
              <a:rPr lang="en-US" sz="4000" dirty="0" err="1"/>
              <a:t>tentant</a:t>
            </a:r>
            <a:r>
              <a:rPr lang="en-US" sz="4000" dirty="0"/>
              <a:t>, </a:t>
            </a:r>
          </a:p>
          <a:p>
            <a:r>
              <a:rPr lang="en-US" sz="4000" dirty="0" smtClean="0"/>
              <a:t>entre gauchos</a:t>
            </a:r>
            <a:r>
              <a:rPr lang="en-US" sz="4000" baseline="30000" dirty="0" smtClean="0"/>
              <a:t>11</a:t>
            </a:r>
            <a:r>
              <a:rPr lang="en-US" sz="4000" dirty="0" smtClean="0"/>
              <a:t> on se </a:t>
            </a:r>
            <a:r>
              <a:rPr lang="en-US" sz="4000" dirty="0" err="1" smtClean="0"/>
              <a:t>comprend</a:t>
            </a:r>
            <a:r>
              <a:rPr lang="en-US" sz="4000" dirty="0" smtClean="0"/>
              <a:t>, 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4343400"/>
            <a:ext cx="29017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 </a:t>
            </a:r>
            <a:r>
              <a:rPr lang="en-US" sz="2400" dirty="0" err="1" smtClean="0"/>
              <a:t>demogogic</a:t>
            </a:r>
            <a:endParaRPr lang="en-US" sz="2400" dirty="0" smtClean="0"/>
          </a:p>
          <a:p>
            <a:r>
              <a:rPr lang="en-US" sz="2400" dirty="0" smtClean="0"/>
              <a:t>11 </a:t>
            </a:r>
            <a:r>
              <a:rPr lang="en-US" sz="2400" i="1" dirty="0" err="1" smtClean="0"/>
              <a:t>ceux</a:t>
            </a:r>
            <a:r>
              <a:rPr lang="en-US" sz="2400" i="1" dirty="0" smtClean="0"/>
              <a:t> de la Gauche </a:t>
            </a:r>
            <a:endParaRPr lang="en-US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5410200"/>
            <a:ext cx="62414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Oh les temps </a:t>
            </a:r>
            <a:r>
              <a:rPr lang="en-US" sz="4000" dirty="0" err="1"/>
              <a:t>changent</a:t>
            </a:r>
            <a:r>
              <a:rPr lang="en-US" sz="4000" dirty="0"/>
              <a:t>... </a:t>
            </a:r>
            <a:r>
              <a:rPr lang="en-US" sz="4000" i="1" dirty="0"/>
              <a:t>[x3</a:t>
            </a:r>
            <a:r>
              <a:rPr lang="en-US" sz="4000" i="1" dirty="0" smtClean="0"/>
              <a:t>]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144</Words>
  <Application>Microsoft Office PowerPoint</Application>
  <PresentationFormat>On-screen Show (4:3)</PresentationFormat>
  <Paragraphs>36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La Ballade de Oogie Tsoogie (Les temps changent)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Ballade de Oogie Tsoogie (Les temps changent)</dc:title>
  <dc:creator>Angie</dc:creator>
  <cp:lastModifiedBy>Angie</cp:lastModifiedBy>
  <cp:revision>5</cp:revision>
  <dcterms:created xsi:type="dcterms:W3CDTF">2011-10-13T14:34:35Z</dcterms:created>
  <dcterms:modified xsi:type="dcterms:W3CDTF">2011-10-13T15:17:05Z</dcterms:modified>
</cp:coreProperties>
</file>